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37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52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823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93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035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2534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923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103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4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744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407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6CEB0-2686-47C9-83A6-8D6D603369D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24D10-D7C2-47F9-A884-080C17C785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39335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news/pointofview/2010/04/2009-tax-return-how-do-you-file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864095"/>
          </a:xfrm>
        </p:spPr>
        <p:txBody>
          <a:bodyPr/>
          <a:lstStyle/>
          <a:p>
            <a:r>
              <a:rPr lang="en-CA" dirty="0" smtClean="0"/>
              <a:t>Personal Taxation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5760640" cy="5162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0192" y="1628800"/>
            <a:ext cx="282115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CA" sz="2800" dirty="0" smtClean="0"/>
              <a:t>Forms &amp; Filings</a:t>
            </a:r>
          </a:p>
          <a:p>
            <a:pPr marL="285750" indent="-285750">
              <a:buFont typeface="Wingdings" pitchFamily="2" charset="2"/>
              <a:buChar char="ü"/>
            </a:pPr>
            <a:endParaRPr lang="en-CA" sz="28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CA" sz="2800" dirty="0" smtClean="0"/>
              <a:t>Important dates</a:t>
            </a:r>
          </a:p>
          <a:p>
            <a:pPr marL="285750" indent="-285750">
              <a:buFont typeface="Wingdings" pitchFamily="2" charset="2"/>
              <a:buChar char="ü"/>
            </a:pPr>
            <a:endParaRPr lang="en-CA" sz="28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CA" sz="2800" dirty="0" smtClean="0"/>
              <a:t>Appeals</a:t>
            </a:r>
          </a:p>
          <a:p>
            <a:pPr marL="285750" indent="-285750">
              <a:buFont typeface="Wingdings" pitchFamily="2" charset="2"/>
              <a:buChar char="ü"/>
            </a:pPr>
            <a:endParaRPr lang="en-CA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79512" y="6234746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(image obtained on February 25, 2012, from:</a:t>
            </a:r>
            <a:br>
              <a:rPr lang="en-CA" sz="1000" dirty="0"/>
            </a:br>
            <a:r>
              <a:rPr lang="en-CA" sz="1000" dirty="0">
                <a:hlinkClick r:id="rId3"/>
              </a:rPr>
              <a:t>http://www.cbc.ca/news/pointofview/2010/04/2009-tax-return-how-do-you-file.html</a:t>
            </a:r>
            <a:r>
              <a:rPr lang="en-CA" sz="1000" dirty="0"/>
              <a:t>)</a:t>
            </a:r>
            <a:br>
              <a:rPr lang="en-CA" sz="1000" dirty="0"/>
            </a:br>
            <a:r>
              <a:rPr lang="en-CA" sz="1000" dirty="0"/>
              <a:t/>
            </a:r>
            <a:br>
              <a:rPr lang="en-CA" sz="1000" dirty="0"/>
            </a:b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3154461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Personal Taxation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Taxation</dc:title>
  <dc:creator>unbADMIN</dc:creator>
  <cp:lastModifiedBy>unbADMIN</cp:lastModifiedBy>
  <cp:revision>1</cp:revision>
  <dcterms:created xsi:type="dcterms:W3CDTF">2012-02-25T15:58:27Z</dcterms:created>
  <dcterms:modified xsi:type="dcterms:W3CDTF">2012-02-25T16:06:17Z</dcterms:modified>
</cp:coreProperties>
</file>